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62" r:id="rId6"/>
    <p:sldId id="263" r:id="rId7"/>
    <p:sldId id="267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4660"/>
  </p:normalViewPr>
  <p:slideViewPr>
    <p:cSldViewPr>
      <p:cViewPr varScale="1">
        <p:scale>
          <a:sx n="44" d="100"/>
          <a:sy n="44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AEF713-EAF3-4036-9143-ECF69DEC94A3}" type="datetimeFigureOut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C5B5C3-A0E5-4A85-B63B-CB0232DCC6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226098-234C-47DD-9125-9990C2164C6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F8039-27F9-43DF-A38B-F715D8B01BB2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3EE62-0459-436F-8E75-EDB545667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DB098-EF77-4999-8022-394633FBE53D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E8023-ED6B-4BB8-AB58-3928D8B7CA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3CC6B-C26B-40FF-BB30-E91F42195E04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29955-DEC3-44EC-84E5-B1018093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25BC4-6373-4B11-80CD-8E58019537BD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66FED-2D04-43EB-91EB-364253C2C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6A59F3-4F9E-4F94-B6D4-F4C67BD9C0A8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642B9-E7F8-46B4-8BF2-4C30C118A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F8233-55F3-4487-97E8-5E6536A48D55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A9937-20EE-48ED-AFFC-29DF025E02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C01C3-0CB2-49EE-B413-052E24CAB83E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3B37B-9305-4627-BC77-E2EAADA938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D2734-7245-4B3A-B2EA-1FC38BDA0EC2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2E0EF-5529-47B6-B285-2FFA7DC47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BF268-96AF-4B5B-8CB4-8FF1D57DC0C2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E59A8-364D-46F4-8A03-DB8E56B81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318BB-2932-43E0-8F58-32F2E9D24062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19A8A-BFAB-4D88-8B01-7511295519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7ED0-4943-4BCC-94AF-2953C610CD67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EB978-4D21-410C-8DA3-935383D90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935972-4F4D-4F49-9131-7C435DE260E8}" type="datetime1">
              <a:rPr lang="ru-RU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9883D8-D2A7-4501-AF26-E7C97F875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0" y="1785938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 Мастер –класс:          «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Ф</a:t>
            </a:r>
            <a:r>
              <a:rPr lang="ru-RU" dirty="0" smtClean="0">
                <a:solidFill>
                  <a:srgbClr val="FFC000"/>
                </a:solidFill>
                <a:latin typeface="Arial Black" pitchFamily="34" charset="0"/>
              </a:rPr>
              <a:t>а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н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Black" pitchFamily="34" charset="0"/>
              </a:rPr>
              <a:t>т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  <a:latin typeface="Arial Black" pitchFamily="34" charset="0"/>
              </a:rPr>
              <a:t>а</a:t>
            </a:r>
            <a:r>
              <a:rPr lang="ru-RU" dirty="0" smtClean="0">
                <a:solidFill>
                  <a:schemeClr val="accent5"/>
                </a:solidFill>
                <a:latin typeface="Arial Black" pitchFamily="34" charset="0"/>
              </a:rPr>
              <a:t>з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и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и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       </a:t>
            </a:r>
            <a:r>
              <a:rPr lang="ru-RU" dirty="0" smtClean="0">
                <a:solidFill>
                  <a:srgbClr val="92D050"/>
                </a:solidFill>
                <a:latin typeface="Arial Black" pitchFamily="34" charset="0"/>
              </a:rPr>
              <a:t>и</a:t>
            </a:r>
            <a:r>
              <a:rPr lang="ru-RU" dirty="0" smtClean="0">
                <a:solidFill>
                  <a:srgbClr val="006600"/>
                </a:solidFill>
                <a:latin typeface="Arial Black" pitchFamily="34" charset="0"/>
              </a:rPr>
              <a:t>з</a:t>
            </a:r>
            <a:r>
              <a:rPr lang="ru-RU" dirty="0" smtClean="0"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т</a:t>
            </a: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е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>с</a:t>
            </a:r>
            <a:r>
              <a:rPr lang="ru-RU" dirty="0" smtClean="0">
                <a:solidFill>
                  <a:srgbClr val="0000FF"/>
                </a:solidFill>
                <a:latin typeface="Arial Black" pitchFamily="34" charset="0"/>
              </a:rPr>
              <a:t>т</a:t>
            </a:r>
            <a:r>
              <a:rPr lang="ru-RU" dirty="0" smtClean="0">
                <a:solidFill>
                  <a:srgbClr val="00B050"/>
                </a:solidFill>
                <a:latin typeface="Arial Black" pitchFamily="34" charset="0"/>
              </a:rPr>
              <a:t>а</a:t>
            </a:r>
            <a:r>
              <a:rPr lang="ru-RU" dirty="0" smtClean="0">
                <a:latin typeface="Arial Black" pitchFamily="34" charset="0"/>
              </a:rPr>
              <a:t>»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         </a:t>
            </a: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Шуняева </a:t>
            </a:r>
            <a:b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           Валентина </a:t>
            </a:r>
            <a:b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3200" dirty="0" smtClean="0">
                <a:solidFill>
                  <a:srgbClr val="0070C0"/>
                </a:solidFill>
                <a:latin typeface="Arial Black" pitchFamily="34" charset="0"/>
              </a:rPr>
              <a:t>             Николаевна </a:t>
            </a:r>
            <a: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 smtClean="0"/>
          </a:p>
        </p:txBody>
      </p:sp>
      <p:pic>
        <p:nvPicPr>
          <p:cNvPr id="14339" name="Picture 3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3951446">
            <a:off x="7842250" y="538163"/>
            <a:ext cx="725488" cy="7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302608">
            <a:off x="8194675" y="-28575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293031">
            <a:off x="7816850" y="733425"/>
            <a:ext cx="15795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5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362450"/>
            <a:ext cx="241935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4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261343">
            <a:off x="1412875" y="5283200"/>
            <a:ext cx="1281113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H:\Documents and Settings\Aida\Рабочий стол\НОвая ГРАФИКА сборник\КАРТИНКИ СБОРНИК_ школьные\flow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682093" flipH="1">
            <a:off x="4067175" y="5273675"/>
            <a:ext cx="2216150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531E389-A722-4C89-8B37-25435251A986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134540-8B87-4D12-941E-F5B1F1C657B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16388" name="Заголовок 1"/>
          <p:cNvSpPr>
            <a:spLocks noGrp="1"/>
          </p:cNvSpPr>
          <p:nvPr>
            <p:ph idx="1"/>
          </p:nvPr>
        </p:nvSpPr>
        <p:spPr>
          <a:xfrm>
            <a:off x="395288" y="285750"/>
            <a:ext cx="8424862" cy="1558925"/>
          </a:xfrm>
        </p:spPr>
        <p:txBody>
          <a:bodyPr/>
          <a:lstStyle/>
          <a:p>
            <a:pPr algn="ctr">
              <a:buFont typeface="Arial" charset="0"/>
              <a:buNone/>
              <a:tabLst>
                <a:tab pos="1341438" algn="l"/>
              </a:tabLst>
            </a:pPr>
            <a:r>
              <a:rPr lang="ru-RU" b="1" smtClean="0"/>
              <a:t/>
            </a:r>
            <a:br>
              <a:rPr lang="ru-RU" b="1" smtClean="0"/>
            </a:b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Цель: познакомить с основными приемами нетрадиционной техники художественной деятельности - тестопластика</a:t>
            </a:r>
          </a:p>
        </p:txBody>
      </p:sp>
      <p:pic>
        <p:nvPicPr>
          <p:cNvPr id="163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1984375"/>
            <a:ext cx="3092450" cy="228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960563"/>
            <a:ext cx="3109913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4492625"/>
            <a:ext cx="297338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3071813" y="285750"/>
            <a:ext cx="4829175" cy="1582738"/>
          </a:xfrm>
        </p:spPr>
        <p:txBody>
          <a:bodyPr/>
          <a:lstStyle/>
          <a:p>
            <a:r>
              <a:rPr lang="ru-RU" sz="2400" smtClean="0">
                <a:latin typeface="Arial Black" pitchFamily="34" charset="0"/>
              </a:rPr>
              <a:t>1 этап  - делим тесто на 2 части: одну часть используем для изготовления сыра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F4083A-CA6F-4DA1-B0A2-C0709A21BFEE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B80FC5-7746-4B7A-8E0F-2C3157F08E7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pic>
        <p:nvPicPr>
          <p:cNvPr id="17413" name="Picture 2" descr="C:\Documents and Settings\Admin\Рабочий стол\фото2\Шуняева\DSC0608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549275"/>
            <a:ext cx="2500313" cy="4156075"/>
          </a:xfrm>
        </p:spPr>
      </p:pic>
      <p:pic>
        <p:nvPicPr>
          <p:cNvPr id="17414" name="Picture 3" descr="C:\Documents and Settings\Admin\Рабочий стол\фото2\Шуняева\DSC060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000250"/>
            <a:ext cx="3109913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1000125" y="4714875"/>
            <a:ext cx="44291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Arial Black" pitchFamily="34" charset="0"/>
              </a:rPr>
              <a:t>2 этап –раскатываем тесто скалкой на диске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143375" cy="6440487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3 этап – на раскатанном тесте делаем дырочки колпачком фломастера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F4083A-CA6F-4DA1-B0A2-C0709A21BFEE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DAC0A6-A252-4CE7-8B56-99EAD1045F7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pic>
        <p:nvPicPr>
          <p:cNvPr id="18437" name="Picture 4" descr="C:\Documents and Settings\Admin\Рабочий стол\фото2\Шуняева\DSC0609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620713"/>
            <a:ext cx="3721100" cy="5699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6659563" y="404813"/>
            <a:ext cx="2089150" cy="5011737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4 этап – вторую половину теста делим на три равные части: одну часть используем для изготовления мышки.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F4083A-CA6F-4DA1-B0A2-C0709A21BFEE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3D1C36-D832-4DA3-A6B9-30F9B7CD274C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pic>
        <p:nvPicPr>
          <p:cNvPr id="19461" name="Picture 2" descr="C:\Documents and Settings\Admin\Рабочий стол\фото2\Шуняева\DSC0609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533400"/>
            <a:ext cx="6015037" cy="4840288"/>
          </a:xfrm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1042988" y="5589588"/>
            <a:ext cx="7358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Раскатываем её как толстую морковку, смачиваем низ водой и садим на сыр.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900113" y="476250"/>
            <a:ext cx="3900487" cy="1008063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5 этап -из второй части</a:t>
            </a:r>
            <a:br>
              <a:rPr lang="ru-RU" sz="24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 делаем вторую мышку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F4083A-CA6F-4DA1-B0A2-C0709A21BFEE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429872-6B01-45DD-B940-8002E6A410E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20485" name="Picture 2" descr="C:\Documents and Settings\Admin\Рабочий стол\фото2\Шуняева\DSC0610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301625"/>
            <a:ext cx="2781300" cy="3201988"/>
          </a:xfrm>
        </p:spPr>
      </p:pic>
      <p:pic>
        <p:nvPicPr>
          <p:cNvPr id="204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663" y="1773238"/>
            <a:ext cx="220027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7" name="Прямоугольник 2"/>
          <p:cNvSpPr>
            <a:spLocks noChangeArrowheads="1"/>
          </p:cNvSpPr>
          <p:nvPr/>
        </p:nvSpPr>
        <p:spPr bwMode="auto">
          <a:xfrm>
            <a:off x="2627313" y="3643313"/>
            <a:ext cx="28448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  <a:cs typeface="Times New Roman" pitchFamily="18" charset="0"/>
              </a:rPr>
              <a:t>6 – этап из маленьких кусочков теста изготавливаем ушки (овальчики) для мышей </a:t>
            </a:r>
          </a:p>
        </p:txBody>
      </p:sp>
      <p:pic>
        <p:nvPicPr>
          <p:cNvPr id="2048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676650"/>
            <a:ext cx="3140075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9F4083A-CA6F-4DA1-B0A2-C0709A21BFEE}" type="datetime1">
              <a:rPr lang="ru-RU" smtClean="0"/>
              <a:pPr>
                <a:defRPr/>
              </a:pPr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2CEB1A-F762-4369-B510-BBBA091E4F3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pic>
        <p:nvPicPr>
          <p:cNvPr id="21509" name="Picture 2" descr="C:\Documents and Settings\Admin\Рабочий стол\фото2\Шуняева\DSC061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663" y="458788"/>
            <a:ext cx="3806825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473075"/>
            <a:ext cx="3798887" cy="2816225"/>
          </a:xfrm>
        </p:spPr>
      </p:pic>
      <p:pic>
        <p:nvPicPr>
          <p:cNvPr id="215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3482975"/>
            <a:ext cx="38036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465513"/>
            <a:ext cx="3798887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221</TotalTime>
  <Words>119</Words>
  <Application>Microsoft Office PowerPoint</Application>
  <PresentationFormat>Экран (4:3)</PresentationFormat>
  <Paragraphs>28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Arial Black</vt:lpstr>
      <vt:lpstr>Times New Roman</vt:lpstr>
      <vt:lpstr>презентация</vt:lpstr>
      <vt:lpstr>     Мастер –класс:          «Фантазии        из теста»          Шуняева              Валентина               Николаевна   </vt:lpstr>
      <vt:lpstr>Слайд 2</vt:lpstr>
      <vt:lpstr>1 этап  - делим тесто на 2 части: одну часть используем для изготовления сыра</vt:lpstr>
      <vt:lpstr>3 этап – на раскатанном тесте делаем дырочки колпачком фломастера </vt:lpstr>
      <vt:lpstr>4 этап – вторую половину теста делим на три равные части: одну часть используем для изготовления мышки.</vt:lpstr>
      <vt:lpstr>5 этап -из второй части  делаем вторую мышку</vt:lpstr>
      <vt:lpstr>Слайд 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Мастер –класс:          «Фантазии        из теста»          Шуняева              Валентина               Николаевна   </dc:title>
  <dc:creator>Admin</dc:creator>
  <dc:description>http://aida.ucoz.ru</dc:description>
  <cp:lastModifiedBy>User</cp:lastModifiedBy>
  <cp:revision>25</cp:revision>
  <dcterms:created xsi:type="dcterms:W3CDTF">2013-04-15T08:33:20Z</dcterms:created>
  <dcterms:modified xsi:type="dcterms:W3CDTF">2015-09-28T04:18:47Z</dcterms:modified>
</cp:coreProperties>
</file>